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7"/>
  </p:notesMasterIdLst>
  <p:sldIdLst>
    <p:sldId id="268" r:id="rId2"/>
    <p:sldId id="266" r:id="rId3"/>
    <p:sldId id="269" r:id="rId4"/>
    <p:sldId id="270" r:id="rId5"/>
    <p:sldId id="267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4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8C28"/>
    <a:srgbClr val="E6E1D1"/>
    <a:srgbClr val="274093"/>
    <a:srgbClr val="9A8314"/>
    <a:srgbClr val="D0CABD"/>
    <a:srgbClr val="375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C9BE66B-CC3E-46B7-B852-70D1D9EF80A2}">
  <a:tblStyle styleId="{4C9BE66B-CC3E-46B7-B852-70D1D9EF80A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4"/>
    <p:restoredTop sz="94726"/>
  </p:normalViewPr>
  <p:slideViewPr>
    <p:cSldViewPr snapToGrid="0">
      <p:cViewPr varScale="1">
        <p:scale>
          <a:sx n="147" d="100"/>
          <a:sy n="147" d="100"/>
        </p:scale>
        <p:origin x="918" y="114"/>
      </p:cViewPr>
      <p:guideLst>
        <p:guide orient="horz" pos="154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>
          <a:extLst>
            <a:ext uri="{FF2B5EF4-FFF2-40B4-BE49-F238E27FC236}">
              <a16:creationId xmlns:a16="http://schemas.microsoft.com/office/drawing/2014/main" id="{906FEF18-9512-6970-868A-FDD5ADFC3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1:notes">
            <a:extLst>
              <a:ext uri="{FF2B5EF4-FFF2-40B4-BE49-F238E27FC236}">
                <a16:creationId xmlns:a16="http://schemas.microsoft.com/office/drawing/2014/main" id="{540B42A5-88DC-A53A-ACCD-A6ED55D959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1:notes">
            <a:extLst>
              <a:ext uri="{FF2B5EF4-FFF2-40B4-BE49-F238E27FC236}">
                <a16:creationId xmlns:a16="http://schemas.microsoft.com/office/drawing/2014/main" id="{B266AEF6-F11C-B3F0-10A5-710C1D2F8B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516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>
          <a:extLst>
            <a:ext uri="{FF2B5EF4-FFF2-40B4-BE49-F238E27FC236}">
              <a16:creationId xmlns:a16="http://schemas.microsoft.com/office/drawing/2014/main" id="{94962268-3D44-9896-0D6B-2764719A5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1:notes">
            <a:extLst>
              <a:ext uri="{FF2B5EF4-FFF2-40B4-BE49-F238E27FC236}">
                <a16:creationId xmlns:a16="http://schemas.microsoft.com/office/drawing/2014/main" id="{5B13CFAB-0D3C-DEA8-BC16-24AA8988B1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1:notes">
            <a:extLst>
              <a:ext uri="{FF2B5EF4-FFF2-40B4-BE49-F238E27FC236}">
                <a16:creationId xmlns:a16="http://schemas.microsoft.com/office/drawing/2014/main" id="{176EF2E8-5B8F-84E0-881C-925D4970EF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757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FAEBE-14EA-3EA8-75E5-EC1615BB5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21CA97-13EB-2DDA-54FB-DD6F4C9D2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6C8F2CD5-1222-8DDE-303F-1F7145AB5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A358FF-5F2B-8A6C-A9DD-203E10909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1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userDrawn="1">
  <p:cSld name="1_En blanc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5">
            <a:extLst>
              <a:ext uri="{FF2B5EF4-FFF2-40B4-BE49-F238E27FC236}">
                <a16:creationId xmlns:a16="http://schemas.microsoft.com/office/drawing/2014/main" id="{9288F78A-0F79-533B-8A67-73B8DD953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2B3BD-1CCD-CB45-25C6-4BA88BF3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12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preserve="1" userDrawn="1">
  <p:cSld name="1_En blanc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94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8DC95-BF2C-9693-991E-2A744C0B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87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73BA84-4689-00DC-7FAC-737E81238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1375"/>
            <a:ext cx="10515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1D387916-51B9-998A-A866-FB0D48B29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6E4C53-3953-CF47-1853-D9550A21E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13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83C0-CADC-741D-3371-B9E005BF1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18AD5B-4605-B1B4-E4E1-3B31C0151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3FD68856-EB9C-1417-24F6-5D79FA036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AC13F1-3144-8922-B786-C9D16D4552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35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90F4F7-9035-7DB5-91BE-5429577D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87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4A05FC-43FB-306A-4DC6-DCB94E1BE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4137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D1EC30-1166-5061-25BE-69B60238D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4137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230467F4-0F38-C1D9-6131-45260DECD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BCDB9E72-8C68-1CDC-1D31-744073B49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52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F5D4B-E01B-F5B9-17D2-5F3539C9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8087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619732-0E94-5F01-E64B-395B6CF3F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969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47AC48-328F-2C36-8EA4-013A4FA25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2082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8B334E-6F32-6C0C-2B7F-8A8FBA22D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969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C9E72A-D87A-8166-01B2-C9205BC826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2082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66E43758-E057-AC23-C0EC-A704B49B2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F0F18977-B00E-A3EB-BD8E-DF3AC9E02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43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E5480-695F-EBE5-ADD4-0FE4D1C31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87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DDBABED4-A171-3B86-D116-8A0A4CFD8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6155277D-6E9E-B152-BD18-F7C511C03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47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6172DB5A-D823-1948-15F4-5E539C8F6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795D95-DC1B-D03D-4DE7-ED4731846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30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468A2-30D6-6612-2E09-BE616AF04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3F18EB-C5AC-DEF8-413F-BB6B059BA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A045CC-4AF5-5CAE-56E7-E50E78275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189523FC-AC12-4473-5380-7517EF436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0DE0CB96-7BD6-EA3B-5D3B-E44F290D9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6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FD1B76-01EC-FF4F-23D0-A72A3C421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F4F03D-D151-C199-5488-50C04C2D1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480A4A-10D2-C7AA-5833-C26CFB1A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4F5F780E-558B-F743-AE28-FD114480B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EBB71678-DD8D-8C60-94CC-9D7BCAFA1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79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281CCA-D744-4ED5-9D05-9EDEFD4F3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8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D6EF80-BF3B-2C3E-5863-5F11F71D2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13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0B730FF7-40AE-5AE1-F25B-7FB9A507C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24383" y="6376346"/>
            <a:ext cx="69544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6D8C28"/>
                </a:solidFill>
              </a:defRPr>
            </a:lvl1pPr>
          </a:lstStyle>
          <a:p>
            <a:fld id="{B23670BB-DC85-5344-A485-00B499255D9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9" name="Marcador de pie de página 4">
            <a:extLst>
              <a:ext uri="{FF2B5EF4-FFF2-40B4-BE49-F238E27FC236}">
                <a16:creationId xmlns:a16="http://schemas.microsoft.com/office/drawing/2014/main" id="{99EA5A96-6FEA-CB71-3411-51D0CAA5B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1851" y="6582658"/>
            <a:ext cx="4723435" cy="365125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6D8C28"/>
                </a:solidFill>
                <a:latin typeface="+mj-lt"/>
              </a:defRPr>
            </a:lvl1pPr>
          </a:lstStyle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89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3" r:id="rId10"/>
    <p:sldLayoutId id="214748365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51146C5-2AF2-4045-9EAE-9B52A2750250}"/>
              </a:ext>
            </a:extLst>
          </p:cNvPr>
          <p:cNvSpPr txBox="1"/>
          <p:nvPr/>
        </p:nvSpPr>
        <p:spPr>
          <a:xfrm>
            <a:off x="3934563" y="1910470"/>
            <a:ext cx="832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6D8C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HALOPHYTE BIOREFINERY PROCESS FOR SUSTAINABLE PRODUCTION OF TEXTILES, COMPOSITES, AND HIGH-VALUE BIOCHEMICALS</a:t>
            </a:r>
            <a:endParaRPr lang="es-ES" b="1"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167;p25">
            <a:extLst>
              <a:ext uri="{FF2B5EF4-FFF2-40B4-BE49-F238E27FC236}">
                <a16:creationId xmlns:a16="http://schemas.microsoft.com/office/drawing/2014/main" id="{67175731-EF17-E335-1D99-09DAD3A11F26}"/>
              </a:ext>
            </a:extLst>
          </p:cNvPr>
          <p:cNvSpPr txBox="1"/>
          <p:nvPr/>
        </p:nvSpPr>
        <p:spPr>
          <a:xfrm>
            <a:off x="3934565" y="2902349"/>
            <a:ext cx="8060212" cy="64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2400" b="0" i="0" u="none" strike="noStrike" cap="none" dirty="0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Partner XX – </a:t>
            </a:r>
            <a:r>
              <a:rPr lang="da-DK" sz="2400" b="0" i="0" u="none" strike="noStrike" cap="none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Name</a:t>
            </a:r>
            <a:endParaRPr lang="da-DK" sz="2400" b="0" i="0" u="none" strike="noStrike" cap="none" dirty="0">
              <a:solidFill>
                <a:srgbClr val="6D8C28"/>
              </a:solidFill>
              <a:latin typeface="Arial" panose="020B0604020202020204" pitchFamily="34" charset="0"/>
              <a:ea typeface="Avenir"/>
              <a:cs typeface="Arial" panose="020B0604020202020204" pitchFamily="34" charset="0"/>
              <a:sym typeface="Avenir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da-DK" sz="2400"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  <a:sym typeface="Avenir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 err="1">
                <a:solidFill>
                  <a:srgbClr val="6D8C28"/>
                </a:solidFill>
                <a:latin typeface="Arial" panose="020B0604020202020204" pitchFamily="34" charset="0"/>
                <a:cs typeface="Arial" panose="020B0604020202020204" pitchFamily="34" charset="0"/>
                <a:sym typeface="Avenir"/>
              </a:rPr>
              <a:t>Presented</a:t>
            </a:r>
            <a:r>
              <a:rPr lang="da-DK" sz="1800" dirty="0">
                <a:solidFill>
                  <a:srgbClr val="6D8C28"/>
                </a:solidFill>
                <a:latin typeface="Arial" panose="020B0604020202020204" pitchFamily="34" charset="0"/>
                <a:cs typeface="Arial" panose="020B0604020202020204" pitchFamily="34" charset="0"/>
                <a:sym typeface="Avenir"/>
              </a:rPr>
              <a:t> by: YY</a:t>
            </a:r>
            <a:endParaRPr sz="1100"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da-DK" sz="1600" dirty="0">
              <a:solidFill>
                <a:srgbClr val="6D8C2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Avenir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 dirty="0">
              <a:solidFill>
                <a:srgbClr val="6D8C28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755F7C-010D-1491-3AB0-87C1586B048C}"/>
              </a:ext>
            </a:extLst>
          </p:cNvPr>
          <p:cNvSpPr txBox="1"/>
          <p:nvPr/>
        </p:nvSpPr>
        <p:spPr>
          <a:xfrm>
            <a:off x="3917758" y="6225682"/>
            <a:ext cx="79640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Views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opinions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expressed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and do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necessarily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reflect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REA.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Neither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nor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granting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can be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held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dirty="0"/>
          </a:p>
        </p:txBody>
      </p:sp>
      <p:pic>
        <p:nvPicPr>
          <p:cNvPr id="11" name="Imagen 10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5C995C2F-D924-6058-F5B1-624F997F21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507" y="5595412"/>
            <a:ext cx="3092073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5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5"/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Partner profile</a:t>
            </a:r>
          </a:p>
        </p:txBody>
      </p:sp>
      <p:sp>
        <p:nvSpPr>
          <p:cNvPr id="4" name="Google Shape;208;p28">
            <a:extLst>
              <a:ext uri="{FF2B5EF4-FFF2-40B4-BE49-F238E27FC236}">
                <a16:creationId xmlns:a16="http://schemas.microsoft.com/office/drawing/2014/main" id="{06BFE00B-8E32-8D1D-F857-955DC2871A9B}"/>
              </a:ext>
            </a:extLst>
          </p:cNvPr>
          <p:cNvSpPr txBox="1"/>
          <p:nvPr/>
        </p:nvSpPr>
        <p:spPr>
          <a:xfrm>
            <a:off x="887324" y="1721146"/>
            <a:ext cx="10417351" cy="4256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General presentation of company/organisation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......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......</a:t>
            </a:r>
            <a:endParaRPr lang="it-IT" dirty="0">
              <a:solidFill>
                <a:schemeClr val="tx1"/>
              </a:solidFill>
              <a:latin typeface="+mj-lt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endParaRPr lang="it-IT" dirty="0">
              <a:solidFill>
                <a:schemeClr val="tx1"/>
              </a:solidFill>
              <a:latin typeface="+mj-lt"/>
            </a:endParaRPr>
          </a:p>
          <a:p>
            <a: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3200"/>
              <a:buFont typeface="Arial"/>
              <a:buNone/>
            </a:pPr>
            <a:endParaRPr sz="3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A1B8B1-055D-F0DB-E75D-4720D1C4C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F1D718-6B3B-DFF1-498F-64EA3563E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2</a:t>
            </a:fld>
            <a:endParaRPr lang="es-ES_trad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>
          <a:extLst>
            <a:ext uri="{FF2B5EF4-FFF2-40B4-BE49-F238E27FC236}">
              <a16:creationId xmlns:a16="http://schemas.microsoft.com/office/drawing/2014/main" id="{56136767-010D-22F2-10EC-C88623801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5">
            <a:extLst>
              <a:ext uri="{FF2B5EF4-FFF2-40B4-BE49-F238E27FC236}">
                <a16:creationId xmlns:a16="http://schemas.microsoft.com/office/drawing/2014/main" id="{403C1F94-88AA-678F-F9E9-199A75D73084}"/>
              </a:ext>
            </a:extLst>
          </p:cNvPr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Contribution to HALO-TEX</a:t>
            </a:r>
          </a:p>
        </p:txBody>
      </p:sp>
      <p:sp>
        <p:nvSpPr>
          <p:cNvPr id="4" name="Google Shape;208;p28">
            <a:extLst>
              <a:ext uri="{FF2B5EF4-FFF2-40B4-BE49-F238E27FC236}">
                <a16:creationId xmlns:a16="http://schemas.microsoft.com/office/drawing/2014/main" id="{054D9173-B042-46F5-C212-8F0A267F3D37}"/>
              </a:ext>
            </a:extLst>
          </p:cNvPr>
          <p:cNvSpPr txBox="1"/>
          <p:nvPr/>
        </p:nvSpPr>
        <p:spPr>
          <a:xfrm>
            <a:off x="887324" y="1721146"/>
            <a:ext cx="10417351" cy="4256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Presentation of your role in the project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WP/task involvement – PMs per WP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Tx/>
              <a:buSzPts val="1600"/>
              <a:buFont typeface="Arial"/>
              <a:buChar char="•"/>
            </a:pPr>
            <a:r>
              <a:rPr lang="it-IT" dirty="0">
                <a:solidFill>
                  <a:schemeClr val="tx1"/>
                </a:solidFill>
                <a:latin typeface="+mj-lt"/>
                <a:sym typeface="Avenir"/>
              </a:rPr>
              <a:t>Motivation to participate in the project</a:t>
            </a:r>
            <a:endParaRPr lang="it-IT" dirty="0">
              <a:solidFill>
                <a:schemeClr val="tx1"/>
              </a:solidFill>
              <a:latin typeface="+mj-lt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endParaRPr lang="it-IT" dirty="0">
              <a:solidFill>
                <a:schemeClr val="tx1"/>
              </a:solidFill>
              <a:latin typeface="+mj-lt"/>
            </a:endParaRPr>
          </a:p>
          <a:p>
            <a: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3200"/>
              <a:buFont typeface="Arial"/>
              <a:buNone/>
            </a:pPr>
            <a:endParaRPr sz="3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0CB4E6-A268-C1F3-428B-FF077EB769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1FE22F-6656-BBA3-BA41-4ABC76953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7895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>
          <a:extLst>
            <a:ext uri="{FF2B5EF4-FFF2-40B4-BE49-F238E27FC236}">
              <a16:creationId xmlns:a16="http://schemas.microsoft.com/office/drawing/2014/main" id="{B8DDFCD9-E120-F76B-4091-E13428942F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5">
            <a:extLst>
              <a:ext uri="{FF2B5EF4-FFF2-40B4-BE49-F238E27FC236}">
                <a16:creationId xmlns:a16="http://schemas.microsoft.com/office/drawing/2014/main" id="{BAD93AA4-3382-91AB-027D-4C8369142AD5}"/>
              </a:ext>
            </a:extLst>
          </p:cNvPr>
          <p:cNvSpPr txBox="1"/>
          <p:nvPr/>
        </p:nvSpPr>
        <p:spPr>
          <a:xfrm>
            <a:off x="887325" y="879934"/>
            <a:ext cx="1041735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5252"/>
              </a:buClr>
              <a:buSzPts val="2800"/>
              <a:buFont typeface="Avenir"/>
              <a:buNone/>
            </a:pPr>
            <a:r>
              <a:rPr lang="it-IT" sz="2800" dirty="0">
                <a:solidFill>
                  <a:srgbClr val="6D8C28"/>
                </a:solidFill>
                <a:latin typeface="+mj-lt"/>
                <a:ea typeface="Avenir"/>
                <a:cs typeface="Avenir"/>
                <a:sym typeface="Avenir"/>
              </a:rPr>
              <a:t>Key personnel involved</a:t>
            </a:r>
          </a:p>
        </p:txBody>
      </p:sp>
      <p:sp>
        <p:nvSpPr>
          <p:cNvPr id="4" name="Google Shape;208;p28">
            <a:extLst>
              <a:ext uri="{FF2B5EF4-FFF2-40B4-BE49-F238E27FC236}">
                <a16:creationId xmlns:a16="http://schemas.microsoft.com/office/drawing/2014/main" id="{F5DC2506-DA84-1166-377D-C700F3EF31A6}"/>
              </a:ext>
            </a:extLst>
          </p:cNvPr>
          <p:cNvSpPr txBox="1"/>
          <p:nvPr/>
        </p:nvSpPr>
        <p:spPr>
          <a:xfrm>
            <a:off x="887324" y="1721146"/>
            <a:ext cx="10417351" cy="4256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Brief presentation including picture of the key personnel that will be involved.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......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Tx/>
              <a:buSzPts val="1600"/>
              <a:buFont typeface="Arial"/>
              <a:buChar char="•"/>
            </a:pPr>
            <a:r>
              <a:rPr lang="it-IT" sz="1400" dirty="0">
                <a:solidFill>
                  <a:schemeClr val="tx1"/>
                </a:solidFill>
                <a:latin typeface="+mj-lt"/>
                <a:ea typeface="Avenir"/>
                <a:cs typeface="Avenir"/>
                <a:sym typeface="Avenir"/>
              </a:rPr>
              <a:t>......</a:t>
            </a:r>
            <a:endParaRPr lang="it-IT" dirty="0">
              <a:solidFill>
                <a:schemeClr val="tx1"/>
              </a:solidFill>
              <a:latin typeface="+mj-lt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600"/>
              <a:buFont typeface="Arial"/>
              <a:buChar char="•"/>
            </a:pPr>
            <a:endParaRPr lang="it-IT" dirty="0">
              <a:solidFill>
                <a:schemeClr val="tx1"/>
              </a:solidFill>
              <a:latin typeface="+mj-lt"/>
            </a:endParaRPr>
          </a:p>
          <a:p>
            <a: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3200"/>
              <a:buFont typeface="Arial"/>
              <a:buNone/>
            </a:pPr>
            <a:endParaRPr sz="3200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33D2A6-CEDC-CE59-CCAD-003F323EC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kern="100">
                <a:ea typeface="Calibri" panose="020F0502020204030204" pitchFamily="34" charset="0"/>
                <a:cs typeface="Times New Roman" panose="02020603050405020304" pitchFamily="18" charset="0"/>
              </a:rPr>
              <a:t>Disclosure or reproduction without prior permission of HALOTEX is prohibited.</a:t>
            </a:r>
            <a:endParaRPr lang="es-E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F1371E-A195-E3C4-2D6D-BA9E2C732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3670BB-DC85-5344-A485-00B499255D99}" type="slidenum">
              <a:rPr lang="es-ES_tradnl" smtClean="0"/>
              <a:pPr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7684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81;p36">
            <a:extLst>
              <a:ext uri="{FF2B5EF4-FFF2-40B4-BE49-F238E27FC236}">
                <a16:creationId xmlns:a16="http://schemas.microsoft.com/office/drawing/2014/main" id="{5AB1AC9E-504F-F1FF-FBF3-E55138237AF0}"/>
              </a:ext>
            </a:extLst>
          </p:cNvPr>
          <p:cNvSpPr txBox="1"/>
          <p:nvPr/>
        </p:nvSpPr>
        <p:spPr>
          <a:xfrm>
            <a:off x="3922518" y="4232552"/>
            <a:ext cx="4844963" cy="1877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 err="1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Contacts</a:t>
            </a:r>
            <a:r>
              <a:rPr lang="it-IT" sz="20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: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Arial" panose="020B0604020202020204" pitchFamily="34" charset="0"/>
              <a:ea typeface="Avenir"/>
              <a:cs typeface="Arial" panose="020B0604020202020204" pitchFamily="34" charset="0"/>
              <a:sym typeface="Avenir"/>
            </a:endParaRPr>
          </a:p>
          <a:p>
            <a:pPr lvl="0"/>
            <a:r>
              <a:rPr lang="it-IT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Mette Hedegaard Thomsen – Coordinator (AAU)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mht@energy.aau.dk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Arial" panose="020B0604020202020204" pitchFamily="34" charset="0"/>
              <a:ea typeface="Avenir"/>
              <a:cs typeface="Arial" panose="020B0604020202020204" pitchFamily="34" charset="0"/>
              <a:sym typeface="Avenir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 err="1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Xxxxxx</a:t>
            </a:r>
            <a:r>
              <a:rPr lang="it-IT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xxxxx</a:t>
            </a:r>
            <a:r>
              <a:rPr lang="it-IT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– WP leader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1600" dirty="0" err="1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mail@mail.com</a:t>
            </a:r>
            <a:r>
              <a:rPr lang="it-IT" sz="1600" dirty="0"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281;p36">
            <a:extLst>
              <a:ext uri="{FF2B5EF4-FFF2-40B4-BE49-F238E27FC236}">
                <a16:creationId xmlns:a16="http://schemas.microsoft.com/office/drawing/2014/main" id="{593320AC-FE72-8E85-6833-FC564CE02098}"/>
              </a:ext>
            </a:extLst>
          </p:cNvPr>
          <p:cNvSpPr txBox="1"/>
          <p:nvPr/>
        </p:nvSpPr>
        <p:spPr>
          <a:xfrm>
            <a:off x="3922519" y="2757450"/>
            <a:ext cx="3781228" cy="727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Thank</a:t>
            </a:r>
            <a:r>
              <a:rPr lang="es-ES" sz="3600" dirty="0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 </a:t>
            </a:r>
            <a:r>
              <a:rPr lang="es-ES" sz="3600" dirty="0" err="1">
                <a:solidFill>
                  <a:srgbClr val="6D8C28"/>
                </a:solidFill>
                <a:latin typeface="Arial" panose="020B0604020202020204" pitchFamily="34" charset="0"/>
                <a:ea typeface="Avenir"/>
                <a:cs typeface="Arial" panose="020B0604020202020204" pitchFamily="34" charset="0"/>
                <a:sym typeface="Avenir"/>
              </a:rPr>
              <a:t>you</a:t>
            </a:r>
            <a:endParaRPr lang="it-IT" sz="3600" dirty="0">
              <a:solidFill>
                <a:srgbClr val="6D8C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187</Words>
  <Application>Microsoft Office PowerPoint</Application>
  <PresentationFormat>Widescreen</PresentationFormat>
  <Paragraphs>31</Paragraphs>
  <Slides>5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Avenir</vt:lpstr>
      <vt:lpstr>Calibri</vt:lpstr>
      <vt:lpstr>Diseño personalizado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Charlotte Fonseca Holmene</dc:creator>
  <cp:lastModifiedBy>Charlotte Fonseca Holmene</cp:lastModifiedBy>
  <cp:revision>24</cp:revision>
  <dcterms:modified xsi:type="dcterms:W3CDTF">2025-05-27T08:42:47Z</dcterms:modified>
</cp:coreProperties>
</file>